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5" r:id="rId5"/>
    <p:sldId id="264" r:id="rId6"/>
    <p:sldId id="268" r:id="rId7"/>
    <p:sldId id="262" r:id="rId8"/>
    <p:sldId id="258" r:id="rId9"/>
    <p:sldId id="267" r:id="rId10"/>
    <p:sldId id="263" r:id="rId11"/>
    <p:sldId id="259" r:id="rId12"/>
    <p:sldId id="257" r:id="rId13"/>
    <p:sldId id="261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A4-84D1-4E32-A2A2-E3C7EAD4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E9676-7721-4734-B57D-A018AAAE7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A17E-7632-4D5C-A685-BC047488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031C8-FA1F-4095-8BD9-1B02F877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4A7B-9265-4C2F-83C5-5BBFC029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9413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163D-06F5-420E-930D-4960C8DA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565F9-4537-406B-9A5C-8267F84AA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1475-D4E6-46AB-855C-F7A65E07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3E808-5E74-4C3F-AC74-77FA25A9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61D3-438C-43D9-A9E4-AE979AC1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747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DE23E-36BA-457A-B2C9-56920A49B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F99FD-EE62-4F16-94A9-DBF16EC7E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56C9-7F78-44EE-9990-D649BDB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751D3-C5EF-4F19-A088-436480AA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1F23-656C-4DF3-AD6C-39487534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2332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C060-2CD2-40E1-849C-E5B1E31C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97611-EF26-4702-997B-943F5883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55E5-B11B-4DC6-8F1D-58BA2B32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6D260-CA5C-48A7-9E11-51087176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9586-EFE4-4D28-A36B-53385454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257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D088-EA85-4872-ABEF-7D923151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09C9B-7FA7-423F-BC48-29F7B03F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8664-B288-4A33-9AF2-8D2D68FF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8E11-2A79-49A2-865F-A757F0C7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D86D-AB01-4014-83D5-08776590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228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3687-B88F-4F1F-A5E3-F6CEEABB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0B37-0CF0-425C-A4D1-90AFE4AC1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0C90A-64BE-47C9-A7CB-59F8D26BE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0FABA-FAD2-46B5-B102-DE8F2B62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D113-229F-4B9C-8699-F43C082A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43CB3-89E0-4170-85E6-E9E0394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617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F587-F9D3-42E5-9607-55F7850B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EFBA-35FB-4C32-AEC8-904DC17F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A62BB-A73D-4775-9FFA-83DC9871A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4C0E9-F067-4F58-8E00-9B75352A2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10F3A-2BD7-44E9-B2B0-D76483D7B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68929-D7F3-40FD-B7FD-62FECEAE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6DD19-AAD3-4F46-B48D-4DA67ABE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AAEC3-31F1-4AB3-BBF7-80A00925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8611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73E6-9305-4003-BF14-FD669045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32E16-DBFC-4A07-A45F-4494890E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EC0A4-665A-4FA5-A2FE-80638F7C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2BD26-2A86-42AE-AB97-64A688A3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8524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B0766-504C-46CE-A0D4-E2EED3E2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DF026-8E87-4F14-B43D-6F67E0CD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670B-6594-486A-908F-70B8C4E4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054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AB6D-BAE9-4C16-BD16-2057068D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AB39-1405-48CD-B0CB-2452DA56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24C8-CE93-4B8D-B30F-AC217ABF0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F6BE8-E6CD-487E-83F7-436B2D1E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06950-7565-4E84-A439-DDDEA40E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038ED-9BD0-4F89-8956-0F97C36E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24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B55C-93EC-4697-85BE-AE59B168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D4C05-91A4-4398-84BF-76C451501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5D650-545B-4E8B-A6C7-F8444A32E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7568-0D10-462E-9BE2-CC50AC3F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8536D-B71D-4394-93ED-F8C669B9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D1A5-8C6E-4E4A-9F71-BDE93DCA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492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39A97-3F91-4D53-8470-061DCCC0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67A-A454-4815-9F03-4C1438E68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00DB-0472-4B0A-BFA2-482C0868F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6346-77C3-4CE9-8DE8-294A7865B978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7E57-650F-4AB8-9562-9ECC10A24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D4D8-12D7-49F6-A241-C7C39DA6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1C95-2E80-440B-8397-380AD76BE50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855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7027-8B84-47AB-9D06-0B27DF7FA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Clay relief</a:t>
            </a:r>
            <a:br>
              <a:rPr lang="en-US" dirty="0"/>
            </a:b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74D1B-F866-417C-93ED-AADFD0AC0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Its types</a:t>
            </a:r>
          </a:p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7499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009F-BF9A-47FB-92FB-9C861F52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3DB38-7625-4DFF-B5A0-EFF824881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88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B4CE6-6B49-4128-9A18-271BAA5D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8897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E227-1276-4207-B648-6FFCC77A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5F36C-9FBC-4D9F-B1B5-2B09EAE84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4332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F7D0-907F-46D5-AAB5-C727B849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82F17D-6AAB-40CA-8D7B-9017D41A4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1181-8146-4299-AB0E-4899A8A1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 slab</a:t>
            </a:r>
            <a:br>
              <a:rPr lang="en-US" dirty="0"/>
            </a:b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4BCFCD-755A-4813-9AA4-CA62F0B81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091531"/>
            <a:ext cx="47625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1AC4-C3A5-42C4-AFFD-680C5825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Engraving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60B5DF-4AAF-4DBC-A4F5-2B19850C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07" t="52180"/>
          <a:stretch/>
        </p:blipFill>
        <p:spPr>
          <a:xfrm>
            <a:off x="4544008" y="1772852"/>
            <a:ext cx="3183743" cy="44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0FE5-455E-45C4-8E2A-DC2FD6A9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Sunken or intaglio relief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A0072E-37E8-4E8E-AFD4-1DA23FE76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512" r="46093" b="2741"/>
          <a:stretch/>
        </p:blipFill>
        <p:spPr>
          <a:xfrm>
            <a:off x="2534729" y="1884784"/>
            <a:ext cx="368879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47A1-F968-4E97-BEA6-460BDD5C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relief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FF1F59-443A-4A39-8CE3-729729B0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73" r="3907" b="46103"/>
          <a:stretch/>
        </p:blipFill>
        <p:spPr>
          <a:xfrm>
            <a:off x="4478694" y="1856792"/>
            <a:ext cx="3121539" cy="48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9125-1F64-498C-81CF-2B1517AC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relief</a:t>
            </a:r>
            <a:br>
              <a:rPr lang="en-US" dirty="0"/>
            </a:b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B090F-642C-418F-8A11-C2E3BDCC7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620" y="1825625"/>
            <a:ext cx="35607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7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A338A8-8AF6-438F-8F50-7FF3FBC9B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016" y="8465"/>
            <a:ext cx="2440908" cy="61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AB36-0987-4684-91A7-AFA1B9D8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 relief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0EBA2-2FCB-4739-9B74-0FCB8EAC9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963"/>
          <a:stretch/>
        </p:blipFill>
        <p:spPr>
          <a:xfrm>
            <a:off x="4493725" y="1690688"/>
            <a:ext cx="3651899" cy="5164991"/>
          </a:xfrm>
        </p:spPr>
      </p:pic>
    </p:spTree>
    <p:extLst>
      <p:ext uri="{BB962C8B-B14F-4D97-AF65-F5344CB8AC3E}">
        <p14:creationId xmlns:p14="http://schemas.microsoft.com/office/powerpoint/2010/main" val="192444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DF3D-73DB-4A6B-BE30-538865B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026D8-64D9-469E-8AAC-54A5C8773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36" y="2286645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Clay relief </vt:lpstr>
      <vt:lpstr>Prepare a slab </vt:lpstr>
      <vt:lpstr>Engraving</vt:lpstr>
      <vt:lpstr>Sunken or intaglio relief</vt:lpstr>
      <vt:lpstr>Low relief</vt:lpstr>
      <vt:lpstr>Low relief </vt:lpstr>
      <vt:lpstr>PowerPoint Presentation</vt:lpstr>
      <vt:lpstr>Bas relief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 relief</dc:title>
  <dc:creator>Roohi Jamal</dc:creator>
  <cp:lastModifiedBy>Roohi Jamal</cp:lastModifiedBy>
  <cp:revision>2</cp:revision>
  <dcterms:created xsi:type="dcterms:W3CDTF">2020-12-07T15:37:04Z</dcterms:created>
  <dcterms:modified xsi:type="dcterms:W3CDTF">2020-12-07T16:29:36Z</dcterms:modified>
</cp:coreProperties>
</file>